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2" r:id="rId9"/>
    <p:sldId id="285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2" r:id="rId18"/>
    <p:sldId id="281" r:id="rId19"/>
    <p:sldId id="283" r:id="rId20"/>
    <p:sldId id="284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6FE"/>
    <a:srgbClr val="009EE2"/>
    <a:srgbClr val="D2F5FF"/>
    <a:srgbClr val="5BC4F1"/>
    <a:srgbClr val="B5EAE0"/>
    <a:srgbClr val="D9FFFA"/>
    <a:srgbClr val="009881"/>
    <a:srgbClr val="B8FFF1"/>
    <a:srgbClr val="B3FFF0"/>
    <a:srgbClr val="89F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Macurová" userId="40839030-ea94-4baf-9f33-89ff4828a125" providerId="ADAL" clId="{F98BD46E-0089-4DD7-81A1-E1AEF1485BF6}"/>
  </pc:docChgLst>
  <pc:docChgLst>
    <pc:chgData name="Soňa Macurová" userId="40839030-ea94-4baf-9f33-89ff4828a125" providerId="ADAL" clId="{AB8521D3-FA37-4B75-B818-FA787137ADF4}"/>
    <pc:docChg chg="undo redo custSel addSld modSld sldOrd">
      <pc:chgData name="Soňa Macurová" userId="40839030-ea94-4baf-9f33-89ff4828a125" providerId="ADAL" clId="{AB8521D3-FA37-4B75-B818-FA787137ADF4}" dt="2023-10-18T12:31:57.662" v="344" actId="255"/>
      <pc:docMkLst>
        <pc:docMk/>
      </pc:docMkLst>
      <pc:sldChg chg="modSp">
        <pc:chgData name="Soňa Macurová" userId="40839030-ea94-4baf-9f33-89ff4828a125" providerId="ADAL" clId="{AB8521D3-FA37-4B75-B818-FA787137ADF4}" dt="2023-10-05T10:21:59.407" v="29" actId="27636"/>
        <pc:sldMkLst>
          <pc:docMk/>
          <pc:sldMk cId="2272059808" sldId="257"/>
        </pc:sldMkLst>
        <pc:spChg chg="mod">
          <ac:chgData name="Soňa Macurová" userId="40839030-ea94-4baf-9f33-89ff4828a125" providerId="ADAL" clId="{AB8521D3-FA37-4B75-B818-FA787137ADF4}" dt="2023-10-05T10:18:34.046" v="8" actId="20577"/>
          <ac:spMkLst>
            <pc:docMk/>
            <pc:sldMk cId="2272059808" sldId="257"/>
            <ac:spMk id="8" creationId="{39531A38-F33D-4087-B203-BBF3E0944EAA}"/>
          </ac:spMkLst>
        </pc:spChg>
        <pc:spChg chg="mod">
          <ac:chgData name="Soňa Macurová" userId="40839030-ea94-4baf-9f33-89ff4828a125" providerId="ADAL" clId="{AB8521D3-FA37-4B75-B818-FA787137ADF4}" dt="2023-10-05T10:21:59.407" v="29" actId="27636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05T10:18:04.294" v="4" actId="20577"/>
        <pc:sldMkLst>
          <pc:docMk/>
          <pc:sldMk cId="1287286663" sldId="269"/>
        </pc:sldMkLst>
        <pc:spChg chg="mod">
          <ac:chgData name="Soňa Macurová" userId="40839030-ea94-4baf-9f33-89ff4828a125" providerId="ADAL" clId="{AB8521D3-FA37-4B75-B818-FA787137ADF4}" dt="2023-10-05T10:17:47.246" v="1" actId="20577"/>
          <ac:spMkLst>
            <pc:docMk/>
            <pc:sldMk cId="1287286663" sldId="269"/>
            <ac:spMk id="6" creationId="{D3B167F7-A0DB-461B-86F4-984F46166B91}"/>
          </ac:spMkLst>
        </pc:spChg>
        <pc:spChg chg="mod">
          <ac:chgData name="Soňa Macurová" userId="40839030-ea94-4baf-9f33-89ff4828a125" providerId="ADAL" clId="{AB8521D3-FA37-4B75-B818-FA787137ADF4}" dt="2023-10-05T10:18:04.294" v="4" actId="20577"/>
          <ac:spMkLst>
            <pc:docMk/>
            <pc:sldMk cId="1287286663" sldId="269"/>
            <ac:spMk id="7" creationId="{DC113F0D-208B-477E-84A3-F919958FFAC1}"/>
          </ac:spMkLst>
        </pc:spChg>
      </pc:sldChg>
      <pc:sldChg chg="modSp ord">
        <pc:chgData name="Soňa Macurová" userId="40839030-ea94-4baf-9f33-89ff4828a125" providerId="ADAL" clId="{AB8521D3-FA37-4B75-B818-FA787137ADF4}" dt="2023-10-05T10:35:37.295" v="71" actId="13926"/>
        <pc:sldMkLst>
          <pc:docMk/>
          <pc:sldMk cId="1727644627" sldId="272"/>
        </pc:sldMkLst>
        <pc:spChg chg="mod">
          <ac:chgData name="Soňa Macurová" userId="40839030-ea94-4baf-9f33-89ff4828a125" providerId="ADAL" clId="{AB8521D3-FA37-4B75-B818-FA787137ADF4}" dt="2023-10-05T10:25:54.645" v="31" actId="20577"/>
          <ac:spMkLst>
            <pc:docMk/>
            <pc:sldMk cId="1727644627" sldId="272"/>
            <ac:spMk id="8" creationId="{39531A38-F33D-4087-B203-BBF3E0944EAA}"/>
          </ac:spMkLst>
        </pc:spChg>
        <pc:spChg chg="mod">
          <ac:chgData name="Soňa Macurová" userId="40839030-ea94-4baf-9f33-89ff4828a125" providerId="ADAL" clId="{AB8521D3-FA37-4B75-B818-FA787137ADF4}" dt="2023-10-05T10:35:37.295" v="71" actId="13926"/>
          <ac:spMkLst>
            <pc:docMk/>
            <pc:sldMk cId="1727644627" sldId="27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05T12:51:10.100" v="121" actId="255"/>
        <pc:sldMkLst>
          <pc:docMk/>
          <pc:sldMk cId="1347997630" sldId="274"/>
        </pc:sldMkLst>
        <pc:spChg chg="mod">
          <ac:chgData name="Soňa Macurová" userId="40839030-ea94-4baf-9f33-89ff4828a125" providerId="ADAL" clId="{AB8521D3-FA37-4B75-B818-FA787137ADF4}" dt="2023-10-05T12:51:10.100" v="121" actId="255"/>
          <ac:spMkLst>
            <pc:docMk/>
            <pc:sldMk cId="1347997630" sldId="274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05T12:56:25.564" v="123" actId="27636"/>
        <pc:sldMkLst>
          <pc:docMk/>
          <pc:sldMk cId="1415993566" sldId="280"/>
        </pc:sldMkLst>
        <pc:spChg chg="mod">
          <ac:chgData name="Soňa Macurová" userId="40839030-ea94-4baf-9f33-89ff4828a125" providerId="ADAL" clId="{AB8521D3-FA37-4B75-B818-FA787137ADF4}" dt="2023-10-05T12:56:25.564" v="123" actId="27636"/>
          <ac:spMkLst>
            <pc:docMk/>
            <pc:sldMk cId="1415993566" sldId="280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18T12:31:57.662" v="344" actId="255"/>
        <pc:sldMkLst>
          <pc:docMk/>
          <pc:sldMk cId="3193719920" sldId="281"/>
        </pc:sldMkLst>
        <pc:spChg chg="mod">
          <ac:chgData name="Soňa Macurová" userId="40839030-ea94-4baf-9f33-89ff4828a125" providerId="ADAL" clId="{AB8521D3-FA37-4B75-B818-FA787137ADF4}" dt="2023-10-18T12:31:57.662" v="344" actId="255"/>
          <ac:spMkLst>
            <pc:docMk/>
            <pc:sldMk cId="3193719920" sldId="281"/>
            <ac:spMk id="8" creationId="{39531A38-F33D-4087-B203-BBF3E0944EAA}"/>
          </ac:spMkLst>
        </pc:spChg>
        <pc:spChg chg="mod">
          <ac:chgData name="Soňa Macurová" userId="40839030-ea94-4baf-9f33-89ff4828a125" providerId="ADAL" clId="{AB8521D3-FA37-4B75-B818-FA787137ADF4}" dt="2023-10-18T12:28:14.632" v="343" actId="6549"/>
          <ac:spMkLst>
            <pc:docMk/>
            <pc:sldMk cId="3193719920" sldId="281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05T13:16:23.940" v="252" actId="20577"/>
        <pc:sldMkLst>
          <pc:docMk/>
          <pc:sldMk cId="1581994387" sldId="282"/>
        </pc:sldMkLst>
        <pc:spChg chg="mod">
          <ac:chgData name="Soňa Macurová" userId="40839030-ea94-4baf-9f33-89ff4828a125" providerId="ADAL" clId="{AB8521D3-FA37-4B75-B818-FA787137ADF4}" dt="2023-10-05T13:16:23.940" v="252" actId="20577"/>
          <ac:spMkLst>
            <pc:docMk/>
            <pc:sldMk cId="1581994387" sldId="28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B8521D3-FA37-4B75-B818-FA787137ADF4}" dt="2023-10-05T10:36:33.988" v="75" actId="20577"/>
        <pc:sldMkLst>
          <pc:docMk/>
          <pc:sldMk cId="900098643" sldId="284"/>
        </pc:sldMkLst>
        <pc:spChg chg="mod">
          <ac:chgData name="Soňa Macurová" userId="40839030-ea94-4baf-9f33-89ff4828a125" providerId="ADAL" clId="{AB8521D3-FA37-4B75-B818-FA787137ADF4}" dt="2023-10-05T10:36:33.988" v="75" actId="20577"/>
          <ac:spMkLst>
            <pc:docMk/>
            <pc:sldMk cId="900098643" sldId="284"/>
            <ac:spMk id="8" creationId="{39531A38-F33D-4087-B203-BBF3E0944EAA}"/>
          </ac:spMkLst>
        </pc:spChg>
      </pc:sldChg>
      <pc:sldChg chg="modSp add">
        <pc:chgData name="Soňa Macurová" userId="40839030-ea94-4baf-9f33-89ff4828a125" providerId="ADAL" clId="{AB8521D3-FA37-4B75-B818-FA787137ADF4}" dt="2023-10-05T10:21:48.369" v="27" actId="20577"/>
        <pc:sldMkLst>
          <pc:docMk/>
          <pc:sldMk cId="740136895" sldId="285"/>
        </pc:sldMkLst>
        <pc:spChg chg="mod">
          <ac:chgData name="Soňa Macurová" userId="40839030-ea94-4baf-9f33-89ff4828a125" providerId="ADAL" clId="{AB8521D3-FA37-4B75-B818-FA787137ADF4}" dt="2023-10-05T10:20:15.858" v="12" actId="6549"/>
          <ac:spMkLst>
            <pc:docMk/>
            <pc:sldMk cId="740136895" sldId="285"/>
            <ac:spMk id="8" creationId="{39531A38-F33D-4087-B203-BBF3E0944EAA}"/>
          </ac:spMkLst>
        </pc:spChg>
        <pc:spChg chg="mod">
          <ac:chgData name="Soňa Macurová" userId="40839030-ea94-4baf-9f33-89ff4828a125" providerId="ADAL" clId="{AB8521D3-FA37-4B75-B818-FA787137ADF4}" dt="2023-10-05T10:21:48.369" v="27" actId="20577"/>
          <ac:spMkLst>
            <pc:docMk/>
            <pc:sldMk cId="740136895" sldId="285"/>
            <ac:spMk id="9" creationId="{1570A1D5-4BE6-4BF1-AA6A-C4CD9C206F71}"/>
          </ac:spMkLst>
        </pc:spChg>
      </pc:sldChg>
    </pc:docChg>
  </pc:docChgLst>
  <pc:docChgLst>
    <pc:chgData name="Soňa Macurová" userId="40839030-ea94-4baf-9f33-89ff4828a125" providerId="ADAL" clId="{A7C41F66-0CDD-4C3E-8365-140B57042B0E}"/>
  </pc:docChgLst>
  <pc:docChgLst>
    <pc:chgData name="Soňa Macurová" userId="40839030-ea94-4baf-9f33-89ff4828a125" providerId="ADAL" clId="{883A9E9E-C7B8-49E0-B917-8702AAEE7807}"/>
    <pc:docChg chg="undo custSel modSld sldOrd">
      <pc:chgData name="Soňa Macurová" userId="40839030-ea94-4baf-9f33-89ff4828a125" providerId="ADAL" clId="{883A9E9E-C7B8-49E0-B917-8702AAEE7807}" dt="2023-10-13T07:20:28.897" v="558"/>
      <pc:docMkLst>
        <pc:docMk/>
      </pc:docMkLst>
      <pc:sldChg chg="modSp">
        <pc:chgData name="Soňa Macurová" userId="40839030-ea94-4baf-9f33-89ff4828a125" providerId="ADAL" clId="{883A9E9E-C7B8-49E0-B917-8702AAEE7807}" dt="2023-10-13T06:44:04.033" v="349" actId="6549"/>
        <pc:sldMkLst>
          <pc:docMk/>
          <pc:sldMk cId="2272059808" sldId="257"/>
        </pc:sldMkLst>
        <pc:spChg chg="mod">
          <ac:chgData name="Soňa Macurová" userId="40839030-ea94-4baf-9f33-89ff4828a125" providerId="ADAL" clId="{883A9E9E-C7B8-49E0-B917-8702AAEE7807}" dt="2023-10-13T06:44:04.033" v="349" actId="6549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883A9E9E-C7B8-49E0-B917-8702AAEE7807}" dt="2023-10-13T06:47:04.885" v="367" actId="27636"/>
        <pc:sldMkLst>
          <pc:docMk/>
          <pc:sldMk cId="1727644627" sldId="272"/>
        </pc:sldMkLst>
        <pc:spChg chg="mod">
          <ac:chgData name="Soňa Macurová" userId="40839030-ea94-4baf-9f33-89ff4828a125" providerId="ADAL" clId="{883A9E9E-C7B8-49E0-B917-8702AAEE7807}" dt="2023-10-13T06:47:04.885" v="367" actId="27636"/>
          <ac:spMkLst>
            <pc:docMk/>
            <pc:sldMk cId="1727644627" sldId="27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883A9E9E-C7B8-49E0-B917-8702AAEE7807}" dt="2023-10-13T06:49:23.363" v="383" actId="255"/>
        <pc:sldMkLst>
          <pc:docMk/>
          <pc:sldMk cId="1347997630" sldId="274"/>
        </pc:sldMkLst>
        <pc:spChg chg="mod">
          <ac:chgData name="Soňa Macurová" userId="40839030-ea94-4baf-9f33-89ff4828a125" providerId="ADAL" clId="{883A9E9E-C7B8-49E0-B917-8702AAEE7807}" dt="2023-10-13T06:49:23.363" v="383" actId="255"/>
          <ac:spMkLst>
            <pc:docMk/>
            <pc:sldMk cId="1347997630" sldId="274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883A9E9E-C7B8-49E0-B917-8702AAEE7807}" dt="2023-10-13T07:18:55.833" v="532" actId="790"/>
        <pc:sldMkLst>
          <pc:docMk/>
          <pc:sldMk cId="3057129446" sldId="276"/>
        </pc:sldMkLst>
        <pc:spChg chg="mod">
          <ac:chgData name="Soňa Macurová" userId="40839030-ea94-4baf-9f33-89ff4828a125" providerId="ADAL" clId="{883A9E9E-C7B8-49E0-B917-8702AAEE7807}" dt="2023-10-13T07:18:55.833" v="532" actId="790"/>
          <ac:spMkLst>
            <pc:docMk/>
            <pc:sldMk cId="3057129446" sldId="276"/>
            <ac:spMk id="8" creationId="{39531A38-F33D-4087-B203-BBF3E0944EAA}"/>
          </ac:spMkLst>
        </pc:spChg>
      </pc:sldChg>
      <pc:sldChg chg="modSp">
        <pc:chgData name="Soňa Macurová" userId="40839030-ea94-4baf-9f33-89ff4828a125" providerId="ADAL" clId="{883A9E9E-C7B8-49E0-B917-8702AAEE7807}" dt="2023-10-13T07:19:08.999" v="537" actId="20577"/>
        <pc:sldMkLst>
          <pc:docMk/>
          <pc:sldMk cId="1569153895" sldId="277"/>
        </pc:sldMkLst>
        <pc:spChg chg="mod">
          <ac:chgData name="Soňa Macurová" userId="40839030-ea94-4baf-9f33-89ff4828a125" providerId="ADAL" clId="{883A9E9E-C7B8-49E0-B917-8702AAEE7807}" dt="2023-10-13T07:19:08.999" v="537" actId="20577"/>
          <ac:spMkLst>
            <pc:docMk/>
            <pc:sldMk cId="1569153895" sldId="277"/>
            <ac:spMk id="8" creationId="{39531A38-F33D-4087-B203-BBF3E0944EAA}"/>
          </ac:spMkLst>
        </pc:spChg>
      </pc:sldChg>
      <pc:sldChg chg="modSp">
        <pc:chgData name="Soňa Macurová" userId="40839030-ea94-4baf-9f33-89ff4828a125" providerId="ADAL" clId="{883A9E9E-C7B8-49E0-B917-8702AAEE7807}" dt="2023-10-13T07:19:18.195" v="541" actId="20577"/>
        <pc:sldMkLst>
          <pc:docMk/>
          <pc:sldMk cId="583729514" sldId="279"/>
        </pc:sldMkLst>
        <pc:spChg chg="mod">
          <ac:chgData name="Soňa Macurová" userId="40839030-ea94-4baf-9f33-89ff4828a125" providerId="ADAL" clId="{883A9E9E-C7B8-49E0-B917-8702AAEE7807}" dt="2023-10-13T07:19:18.195" v="541" actId="20577"/>
          <ac:spMkLst>
            <pc:docMk/>
            <pc:sldMk cId="583729514" sldId="279"/>
            <ac:spMk id="8" creationId="{39531A38-F33D-4087-B203-BBF3E0944EAA}"/>
          </ac:spMkLst>
        </pc:spChg>
      </pc:sldChg>
      <pc:sldChg chg="modSp">
        <pc:chgData name="Soňa Macurová" userId="40839030-ea94-4baf-9f33-89ff4828a125" providerId="ADAL" clId="{883A9E9E-C7B8-49E0-B917-8702AAEE7807}" dt="2023-10-13T07:19:26.691" v="545" actId="20577"/>
        <pc:sldMkLst>
          <pc:docMk/>
          <pc:sldMk cId="1415993566" sldId="280"/>
        </pc:sldMkLst>
        <pc:spChg chg="mod">
          <ac:chgData name="Soňa Macurová" userId="40839030-ea94-4baf-9f33-89ff4828a125" providerId="ADAL" clId="{883A9E9E-C7B8-49E0-B917-8702AAEE7807}" dt="2023-10-13T07:19:26.691" v="545" actId="20577"/>
          <ac:spMkLst>
            <pc:docMk/>
            <pc:sldMk cId="1415993566" sldId="280"/>
            <ac:spMk id="8" creationId="{39531A38-F33D-4087-B203-BBF3E0944EAA}"/>
          </ac:spMkLst>
        </pc:spChg>
        <pc:spChg chg="mod">
          <ac:chgData name="Soňa Macurová" userId="40839030-ea94-4baf-9f33-89ff4828a125" providerId="ADAL" clId="{883A9E9E-C7B8-49E0-B917-8702AAEE7807}" dt="2023-10-13T07:06:54.443" v="512" actId="14100"/>
          <ac:spMkLst>
            <pc:docMk/>
            <pc:sldMk cId="1415993566" sldId="280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883A9E9E-C7B8-49E0-B917-8702AAEE7807}" dt="2023-10-13T07:07:10.072" v="514" actId="27636"/>
        <pc:sldMkLst>
          <pc:docMk/>
          <pc:sldMk cId="3193719920" sldId="281"/>
        </pc:sldMkLst>
        <pc:spChg chg="mod">
          <ac:chgData name="Soňa Macurová" userId="40839030-ea94-4baf-9f33-89ff4828a125" providerId="ADAL" clId="{883A9E9E-C7B8-49E0-B917-8702AAEE7807}" dt="2023-10-13T07:03:23.585" v="466" actId="255"/>
          <ac:spMkLst>
            <pc:docMk/>
            <pc:sldMk cId="3193719920" sldId="281"/>
            <ac:spMk id="8" creationId="{39531A38-F33D-4087-B203-BBF3E0944EAA}"/>
          </ac:spMkLst>
        </pc:spChg>
        <pc:spChg chg="mod">
          <ac:chgData name="Soňa Macurová" userId="40839030-ea94-4baf-9f33-89ff4828a125" providerId="ADAL" clId="{883A9E9E-C7B8-49E0-B917-8702AAEE7807}" dt="2023-10-13T07:07:10.072" v="514" actId="27636"/>
          <ac:spMkLst>
            <pc:docMk/>
            <pc:sldMk cId="3193719920" sldId="281"/>
            <ac:spMk id="9" creationId="{1570A1D5-4BE6-4BF1-AA6A-C4CD9C206F71}"/>
          </ac:spMkLst>
        </pc:spChg>
      </pc:sldChg>
      <pc:sldChg chg="modSp ord">
        <pc:chgData name="Soňa Macurová" userId="40839030-ea94-4baf-9f33-89ff4828a125" providerId="ADAL" clId="{883A9E9E-C7B8-49E0-B917-8702AAEE7807}" dt="2023-10-13T07:20:28.897" v="558"/>
        <pc:sldMkLst>
          <pc:docMk/>
          <pc:sldMk cId="1581994387" sldId="282"/>
        </pc:sldMkLst>
        <pc:spChg chg="mod">
          <ac:chgData name="Soňa Macurová" userId="40839030-ea94-4baf-9f33-89ff4828a125" providerId="ADAL" clId="{883A9E9E-C7B8-49E0-B917-8702AAEE7807}" dt="2023-10-13T07:20:08.110" v="557" actId="20577"/>
          <ac:spMkLst>
            <pc:docMk/>
            <pc:sldMk cId="1581994387" sldId="282"/>
            <ac:spMk id="8" creationId="{39531A38-F33D-4087-B203-BBF3E0944EAA}"/>
          </ac:spMkLst>
        </pc:spChg>
        <pc:spChg chg="mod">
          <ac:chgData name="Soňa Macurová" userId="40839030-ea94-4baf-9f33-89ff4828a125" providerId="ADAL" clId="{883A9E9E-C7B8-49E0-B917-8702AAEE7807}" dt="2023-10-13T07:02:23.381" v="465" actId="6549"/>
          <ac:spMkLst>
            <pc:docMk/>
            <pc:sldMk cId="1581994387" sldId="28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883A9E9E-C7B8-49E0-B917-8702AAEE7807}" dt="2023-10-13T06:47:17.855" v="369" actId="13926"/>
        <pc:sldMkLst>
          <pc:docMk/>
          <pc:sldMk cId="740136895" sldId="285"/>
        </pc:sldMkLst>
        <pc:spChg chg="mod">
          <ac:chgData name="Soňa Macurová" userId="40839030-ea94-4baf-9f33-89ff4828a125" providerId="ADAL" clId="{883A9E9E-C7B8-49E0-B917-8702AAEE7807}" dt="2023-10-13T06:47:17.855" v="369" actId="13926"/>
          <ac:spMkLst>
            <pc:docMk/>
            <pc:sldMk cId="740136895" sldId="285"/>
            <ac:spMk id="9" creationId="{1570A1D5-4BE6-4BF1-AA6A-C4CD9C206F71}"/>
          </ac:spMkLst>
        </pc:spChg>
      </pc:sldChg>
    </pc:docChg>
  </pc:docChgLst>
  <pc:docChgLst>
    <pc:chgData name="Soňa Macurová" userId="40839030-ea94-4baf-9f33-89ff4828a125" providerId="ADAL" clId="{92639E63-3D51-4FAF-93FE-84B751F5700F}"/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8978790913553664E-2"/>
          <c:y val="0.1348355485860766"/>
          <c:w val="0.95755319432002628"/>
          <c:h val="0.6962314182053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D18A0A8-CE57-4D8C-A4BD-70B3F62EE3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009EE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A5E6F3DE-2B8C-4E06-BED3-36A9DFD93F5B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DEC2F0C-47FF-4FF4-AFCF-9D4C840131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5E6394F-CCD2-4ABB-94AC-311D2671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36437241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7212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724BBC3-D896-4E1C-80DF-C710090CDD7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D2F5F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0BBF9909-8D44-4612-9351-EF626E97ADA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586B614-9A5E-4C8F-B622-06700D08D1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11EC691D-F05A-40AC-91DC-C3E38D60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84738560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DDC1DD5-61DA-41BA-AED0-4018072581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B164F51-2CD2-44FF-A983-712555EA12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2F5F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57037E3-E38F-4F03-B62C-27899301C8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6ABAA5AB-DE62-4F81-8DB2-303A5A04B54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97773" y="358391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5850BBEB-899B-4725-810F-E32EB4C5C9F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51436" y="358391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18.10.2023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982551" y="299367"/>
            <a:ext cx="112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342326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vsecz</a:t>
            </a:r>
            <a:endParaRPr lang="cs-CZ" sz="1600" dirty="0">
              <a:solidFill>
                <a:srgbClr val="009E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EE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rakticke-informace/karta-projektu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odpora-vedy/granty/interni-grantova-soutez/projekty-igs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eda.vse.cz/" TargetMode="External"/><Relationship Id="rId2" Type="http://schemas.openxmlformats.org/officeDocument/2006/relationships/hyperlink" Target="https://vse.sharepoint.com/:u:/r/sites/vedavyzkum/SitePages/Intern%C3%AD-grantov%C3%A1-sout%C4%9B%C5%BE.aspx?csf=1&amp;web=1&amp;share=EZO6o65tmMVBrjpf1Ibvak8ByqeIcC2UQl6N2b-uEonH-Q&amp;e=KCZ7GC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veda.vse.cz/zasady-studentske-grantove-souteze-platne-pro-projekty-zahajene-od-r-2024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D3B167F7-A0DB-461B-86F4-984F46166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350839"/>
            <a:ext cx="10477501" cy="2199827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Interní grantová soutěž 2024</a:t>
            </a:r>
            <a:br>
              <a:rPr lang="cs-CZ" alt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C113F0D-208B-477E-84A3-F919958F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862295"/>
            <a:ext cx="10452101" cy="813654"/>
          </a:xfrm>
        </p:spPr>
        <p:txBody>
          <a:bodyPr/>
          <a:lstStyle/>
          <a:p>
            <a:r>
              <a:rPr lang="cs-CZ" dirty="0"/>
              <a:t>18. října 2023</a:t>
            </a:r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28E76684-B096-4148-9243-D007B536D13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A698967-CA31-411B-A074-48A90A010A93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Oddělení vědy a výzkumu</a:t>
            </a:r>
          </a:p>
        </p:txBody>
      </p:sp>
    </p:spTree>
    <p:extLst>
      <p:ext uri="{BB962C8B-B14F-4D97-AF65-F5344CB8AC3E}">
        <p14:creationId xmlns:p14="http://schemas.microsoft.com/office/powerpoint/2010/main" val="12872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/>
            <a:r>
              <a:rPr lang="cs-CZ" dirty="0"/>
              <a:t>Podíl stipendií studentů na celkových osobních nákladech (včetně stipendií) musí činit nejméně 75 %.</a:t>
            </a:r>
            <a:r>
              <a:rPr lang="cs-CZ" sz="2400" dirty="0"/>
              <a:t> </a:t>
            </a:r>
          </a:p>
          <a:p>
            <a:pPr algn="just"/>
            <a:endParaRPr lang="cs-CZ" sz="2400" dirty="0">
              <a:highlight>
                <a:srgbClr val="FFFF00"/>
              </a:highlight>
            </a:endParaRPr>
          </a:p>
          <a:p>
            <a:pPr algn="just"/>
            <a:r>
              <a:rPr lang="cs-CZ" dirty="0"/>
              <a:t>Finanční prostředky z grantu jsou určeny studentům a akademickým pracovníkům VŠE, kteří jsou v projektu uvedeni jmenovitě. O rozšíření týmu a změny v rozpočtu je nutné žádat GRF.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grantu nelze hradit vzdělávací akce jako studijní pobyty, stáže aj., pedagogickou ani administrativní činnost. Z grantu lze hradit pouze neinvestiční náklady.</a:t>
            </a:r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2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5"/>
            <a:ext cx="10415954" cy="464386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Publikační výstupy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Hodnocení kvality předpokládaného publikačního výstupu – dle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Kritérií hodnocení návrhů projektů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 případě opětovné žádosti o podporu nového projektu musí navrhovatel doložit publikační výstupy z předchozího projektu podporovaného z prostředků IGS.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b="1" i="1" dirty="0"/>
              <a:t>Upozornění: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Výstupy by měly odpovídat výstupům uvedeným v grantové přihlášce</a:t>
            </a:r>
            <a:r>
              <a:rPr lang="cs-CZ" sz="2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600" i="1" dirty="0"/>
              <a:t>Musí být v nich uvedeno, že práce byla uskutečněna za finanční podpory Interní grantové agentury VŠE  včetně  čísla projektu</a:t>
            </a:r>
            <a:r>
              <a:rPr lang="cs-CZ" altLang="cs-CZ" sz="2600" i="1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99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 - podání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Grantová přihláška se podává přes administrátora* na elektronickém formuláři prostřednictvím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InSIS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VŠE.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NENÍ POTŘEBA LISTINNÁ PODOBA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Součástí grantové přihlášky je Karta projektu IGS (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https://veda.vse.cz/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prakticke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-informace/karta-projektu/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).   - PODÁVÁ SE V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InSIS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Návrh je posuzován z hlediska očekávaného přínosu projektu pro vědecký rozvoj fakulty a VŠE, úrovně předpokládaných publikačních výstupů, zpracování návrhu projektu a adekvátnosti finančních požadavků.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i="1" dirty="0"/>
              <a:t>* administrátoři fakult jsou uvedeni v tabulce Grantové rady fakult (viz web) či na intranetu VV</a:t>
            </a:r>
            <a:endParaRPr lang="cs-CZ" altLang="cs-CZ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9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Sankce v případě hodnocení projektu „nesplněno“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Pokud bylo splnění projektu IGS v předchozích letech hodnoceno „nesplněno“, bude řešiteli zamítnut návrh projektu IGS po dobu 5 let.  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71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přijaté k financování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Hospodaření s grantovými prostředky se řídí Pravidly IGS, která jsou platná v daném roce vyhlášení.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Finanční prostředky na řešení projektu jsou poskytovány na základě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smlouvy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uzavřené mezi řešitelem a VŠE.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600" i="1" dirty="0"/>
              <a:t>Podpisem smlouvy se řešitel zavazuje 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fakulty a s Pravidly IGS.</a:t>
            </a:r>
            <a:endParaRPr lang="cs-CZ" altLang="cs-CZ" sz="2600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2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IGS 2024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b="1" dirty="0"/>
              <a:t>Další informace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Přehled projektů financovaných v předchozích letech             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	ve složce Projekty IGS na stránkách Interní grantové soutěže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cs-CZ" altLang="cs-CZ" sz="1800" b="1" i="1" dirty="0">
                <a:hlinkClick r:id="rId2"/>
              </a:rPr>
              <a:t>https://veda.vse.cz/podpora-vedy/granty/interni-grantova-soutez/projekty-igs/</a:t>
            </a:r>
            <a:endParaRPr lang="cs-CZ" altLang="cs-CZ" sz="1800" b="1" i="1" dirty="0"/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cs-CZ" altLang="cs-CZ" sz="2000" b="1" i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0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4">
            <a:extLst>
              <a:ext uri="{FF2B5EF4-FFF2-40B4-BE49-F238E27FC236}">
                <a16:creationId xmlns:a16="http://schemas.microsoft.com/office/drawing/2014/main" id="{3203AA28-A4F1-4C05-9CE9-28D0E7B792A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8" name="Zástupný text 5">
            <a:extLst>
              <a:ext uri="{FF2B5EF4-FFF2-40B4-BE49-F238E27FC236}">
                <a16:creationId xmlns:a16="http://schemas.microsoft.com/office/drawing/2014/main" id="{FE1C229D-E3BC-4F81-BD21-FDFC2C51943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sona.macurova@vse.cz</a:t>
            </a:r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286A7C96-717D-46F5-B5B2-C8AABD327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115624"/>
            <a:ext cx="10515601" cy="11065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199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IGS 2024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r>
              <a:rPr lang="cs-CZ" b="1" dirty="0"/>
              <a:t>IGS je financována z prostředků na specifický vysokoškolský výzkum</a:t>
            </a:r>
          </a:p>
          <a:p>
            <a:pPr marL="457200" lvl="1" indent="0" algn="just">
              <a:buNone/>
            </a:pPr>
            <a:r>
              <a:rPr lang="cs-CZ" dirty="0"/>
              <a:t>(O poskytnutí účelové podpory na specifický vysokoškolský výzkum rozhoduje MŠMT podle zákona o podpoře výzkumu, experimentálního vývoje a inovací).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IGS se řídí Grantovým řádem VŠE a Pravidly IGS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963656" cy="689952"/>
          </a:xfrm>
        </p:spPr>
        <p:txBody>
          <a:bodyPr>
            <a:normAutofit fontScale="90000"/>
          </a:bodyPr>
          <a:lstStyle/>
          <a:p>
            <a:r>
              <a:rPr lang="pl-PL" dirty="0"/>
              <a:t>Zásady IGS (platné pro projekty zahájené od r. 2024)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967"/>
            <a:ext cx="10415954" cy="4869451"/>
          </a:xfrm>
        </p:spPr>
        <p:txBody>
          <a:bodyPr>
            <a:normAutofit fontScale="55000" lnSpcReduction="20000"/>
          </a:bodyPr>
          <a:lstStyle/>
          <a:p>
            <a:pPr algn="ctr">
              <a:buSzPct val="60000"/>
              <a:buNone/>
            </a:pPr>
            <a:r>
              <a:rPr lang="cs-CZ" altLang="cs-CZ" dirty="0"/>
              <a:t>Základní informace - </a:t>
            </a:r>
            <a:r>
              <a:rPr lang="cs-CZ" altLang="cs-CZ" dirty="0">
                <a:hlinkClick r:id="rId2"/>
              </a:rPr>
              <a:t>Intranet Věda a výzkum</a:t>
            </a:r>
            <a:endParaRPr lang="cs-CZ" altLang="cs-CZ" dirty="0"/>
          </a:p>
          <a:p>
            <a:pPr algn="ctr">
              <a:buSzPct val="60000"/>
              <a:buNone/>
            </a:pPr>
            <a:r>
              <a:rPr lang="cs-CZ" altLang="cs-CZ" dirty="0"/>
              <a:t>Podrobná dokumentace – </a:t>
            </a:r>
            <a:r>
              <a:rPr lang="cs-CZ" altLang="cs-CZ" dirty="0">
                <a:hlinkClick r:id="rId3"/>
              </a:rPr>
              <a:t>web Oddělení vědy a výzkumu</a:t>
            </a:r>
            <a:r>
              <a:rPr lang="cs-CZ" altLang="cs-CZ" dirty="0"/>
              <a:t> </a:t>
            </a:r>
          </a:p>
          <a:p>
            <a:pPr algn="ctr">
              <a:buSzPct val="60000"/>
              <a:buNone/>
            </a:pPr>
            <a:endParaRPr lang="cs-CZ" altLang="cs-CZ" sz="1600" b="1" dirty="0"/>
          </a:p>
          <a:p>
            <a:pPr algn="ctr">
              <a:buSzPct val="60000"/>
              <a:buNone/>
            </a:pPr>
            <a:r>
              <a:rPr lang="cs-CZ" altLang="cs-CZ" b="1" dirty="0"/>
              <a:t>Podpora vědy - Granty - Interní grantová soutěž – Zásady interní grantové soutěže 2024</a:t>
            </a:r>
          </a:p>
          <a:p>
            <a:pPr algn="ctr">
              <a:buSzPct val="60000"/>
              <a:buNone/>
            </a:pPr>
            <a:r>
              <a:rPr lang="cs-CZ" altLang="cs-CZ" b="1" dirty="0">
                <a:hlinkClick r:id="rId4"/>
              </a:rPr>
              <a:t>https://veda.vse.cz/zasady-studentske-grantove-souteze-platne-pro-projekty-zahajene-od-r-2024/</a:t>
            </a:r>
            <a:r>
              <a:rPr lang="cs-CZ" altLang="cs-CZ" b="1" dirty="0"/>
              <a:t> </a:t>
            </a:r>
            <a:endParaRPr lang="cs-CZ" altLang="cs-CZ" b="1" dirty="0">
              <a:highlight>
                <a:srgbClr val="FFFF00"/>
              </a:highlight>
            </a:endParaRPr>
          </a:p>
          <a:p>
            <a:pPr algn="ctr">
              <a:buSzPct val="60000"/>
              <a:buNone/>
            </a:pPr>
            <a:endParaRPr lang="cs-CZ" altLang="cs-CZ" b="1" dirty="0">
              <a:highlight>
                <a:srgbClr val="FFFF00"/>
              </a:highlight>
            </a:endParaRPr>
          </a:p>
          <a:p>
            <a:pPr marL="285750" indent="-285750"/>
            <a:r>
              <a:rPr lang="cs-CZ" dirty="0"/>
              <a:t>Vyhlášení Interní grantové soutěže 2024 </a:t>
            </a:r>
          </a:p>
          <a:p>
            <a:pPr marL="285750" indent="-285750"/>
            <a:r>
              <a:rPr lang="cs-CZ" dirty="0"/>
              <a:t>Harmonogram Interní grantové soutěže 2024</a:t>
            </a:r>
          </a:p>
          <a:p>
            <a:pPr marL="285750" indent="-285750"/>
            <a:r>
              <a:rPr lang="cs-CZ" dirty="0"/>
              <a:t>Pravidla interní grantové soutěže na Vysoké škole ekonomické v Praze</a:t>
            </a:r>
          </a:p>
          <a:p>
            <a:pPr marL="285750" indent="-285750"/>
            <a:r>
              <a:rPr lang="cs-CZ" dirty="0"/>
              <a:t>Kritéria hodnocení návrhů studentských vědeckých projektů</a:t>
            </a:r>
          </a:p>
          <a:p>
            <a:pPr marL="285750" indent="-285750"/>
            <a:r>
              <a:rPr lang="cs-CZ" dirty="0"/>
              <a:t>Náměty pro hodnocení závěrečných zpráv studentských vědeckých projektů</a:t>
            </a:r>
          </a:p>
          <a:p>
            <a:pPr marL="285750" indent="-285750"/>
            <a:r>
              <a:rPr lang="cs-CZ" dirty="0"/>
              <a:t>Grantové rady fakult</a:t>
            </a:r>
          </a:p>
          <a:p>
            <a:pPr marL="285750" indent="-285750"/>
            <a:r>
              <a:rPr lang="cs-CZ" dirty="0"/>
              <a:t>Grantová komise</a:t>
            </a:r>
          </a:p>
          <a:p>
            <a:pPr marL="285750" indent="-285750"/>
            <a:r>
              <a:rPr lang="cs-CZ" dirty="0"/>
              <a:t>FAQ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IGS 2024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Vyhlášení IGS 2024:		11. října 2023</a:t>
            </a:r>
          </a:p>
          <a:p>
            <a:r>
              <a:rPr lang="cs-CZ" dirty="0"/>
              <a:t>Termín uzávěrky přihlášek: 	14. prosince 2023</a:t>
            </a:r>
          </a:p>
          <a:p>
            <a:r>
              <a:rPr lang="cs-CZ" dirty="0"/>
              <a:t>Začátek řešení projektů:		1. března 2024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1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podat přihlášku?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r>
              <a:rPr lang="cs-CZ" b="1" dirty="0"/>
              <a:t>Doktorand</a:t>
            </a:r>
            <a:r>
              <a:rPr lang="cs-CZ" dirty="0"/>
              <a:t> studující na VŠE </a:t>
            </a:r>
            <a:r>
              <a:rPr lang="cs-CZ" i="1" dirty="0"/>
              <a:t>(v prezenční nebo kombinované formě studia)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Akademický pracovník </a:t>
            </a:r>
            <a:r>
              <a:rPr lang="cs-CZ" dirty="0"/>
              <a:t>zaměstnaný (tj. </a:t>
            </a:r>
            <a:r>
              <a:rPr lang="cs-CZ" i="1" dirty="0"/>
              <a:t>v pracovním poměru</a:t>
            </a:r>
            <a:r>
              <a:rPr lang="cs-CZ" dirty="0"/>
              <a:t>) na VŠE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>
                <a:solidFill>
                  <a:srgbClr val="333333"/>
                </a:solidFill>
              </a:rPr>
              <a:t>Členy řešitelského týmu mohou být studenti doktorského nebo magisterského studijního programu VŠE nebo akademičtí, vědečtí, výzkumní nebo vývojoví pracovníci VŠE.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4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projektů a doba jejich řešení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1" y="1867767"/>
            <a:ext cx="10415954" cy="454226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Vědecký projekt </a:t>
            </a:r>
            <a:r>
              <a:rPr lang="cs-CZ" dirty="0"/>
              <a:t>(fakultní, resp. mezifakultní *). Doba řešení** tohoto typu projektu je 12 až 36 měsíců.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Projekt na organizaci studentské vědecké konference konané v ČR </a:t>
            </a:r>
            <a:r>
              <a:rPr lang="cs-CZ" dirty="0"/>
              <a:t>(jen fakultní). Doba řešení takového projektu je 12 až 24 měsíců.</a:t>
            </a:r>
          </a:p>
          <a:p>
            <a:endParaRPr lang="cs-CZ" dirty="0"/>
          </a:p>
          <a:p>
            <a:r>
              <a:rPr lang="cs-CZ" dirty="0"/>
              <a:t>V roce vyhlášení soutěže může navrhovatel podat </a:t>
            </a:r>
            <a:r>
              <a:rPr lang="cs-CZ" b="1" dirty="0"/>
              <a:t>pouze 1 vědecký projekt a 1 projekt na organizaci studentské vědecké konference.</a:t>
            </a:r>
            <a:r>
              <a:rPr lang="cs-CZ" dirty="0"/>
              <a:t> Dalších projektů se může zúčastnit pouze jako člen řešitelského týmu.</a:t>
            </a:r>
          </a:p>
          <a:p>
            <a:endParaRPr lang="cs-CZ" dirty="0"/>
          </a:p>
          <a:p>
            <a:r>
              <a:rPr lang="cs-CZ" dirty="0"/>
              <a:t>Přihláška se podává v </a:t>
            </a:r>
            <a:r>
              <a:rPr lang="cs-CZ" sz="3600" b="1" dirty="0"/>
              <a:t>angličtině.</a:t>
            </a:r>
            <a:endParaRPr lang="cs-CZ" sz="3600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*   </a:t>
            </a:r>
            <a:r>
              <a:rPr lang="cs-CZ" sz="2400" i="1" dirty="0"/>
              <a:t>Možnost podpory mezifakultních projektů je upravena ve vyhlášení IGS pro příslušný rok.</a:t>
            </a:r>
          </a:p>
          <a:p>
            <a:pPr marL="0" indent="0">
              <a:buNone/>
            </a:pPr>
            <a:r>
              <a:rPr lang="cs-CZ" sz="2400" i="1" dirty="0"/>
              <a:t>**   Dobou řešení projektu se rozumí období od zahájení projektu až po schválení závěrečné zprávy Grantovou komisí.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79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projektů*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cs-CZ" dirty="0"/>
              <a:t>Za </a:t>
            </a:r>
            <a:r>
              <a:rPr lang="cs-CZ" b="1" dirty="0"/>
              <a:t>fakultní </a:t>
            </a:r>
            <a:r>
              <a:rPr lang="cs-CZ" dirty="0"/>
              <a:t>je považován projekt, který </a:t>
            </a:r>
            <a:r>
              <a:rPr lang="cs-CZ" u="sng" dirty="0"/>
              <a:t>řeší téma zahrnující obory dané fakulty</a:t>
            </a:r>
            <a:r>
              <a:rPr lang="cs-CZ" dirty="0"/>
              <a:t> a v jehož řešitelském týmu jsou převážně zastoupeni akademičtí pracovníci a studenti dané fakulty </a:t>
            </a:r>
            <a:r>
              <a:rPr lang="cs-CZ" sz="2400" i="1" dirty="0"/>
              <a:t>(v týmu mohou být i zástupci jiné fakulty, jestli je to pro řešení projektu nezbytné).</a:t>
            </a:r>
          </a:p>
          <a:p>
            <a:pPr marL="457200" lvl="1" indent="0">
              <a:buNone/>
            </a:pPr>
            <a:endParaRPr lang="cs-CZ" dirty="0"/>
          </a:p>
          <a:p>
            <a:pPr lvl="0" algn="just"/>
            <a:r>
              <a:rPr lang="cs-CZ" dirty="0"/>
              <a:t>Za </a:t>
            </a:r>
            <a:r>
              <a:rPr lang="cs-CZ" b="1" dirty="0"/>
              <a:t>mezifakultní </a:t>
            </a:r>
            <a:r>
              <a:rPr lang="cs-CZ" dirty="0"/>
              <a:t>je považován takový projekt, který řeší </a:t>
            </a:r>
            <a:r>
              <a:rPr lang="cs-CZ" u="sng" dirty="0"/>
              <a:t>mezioborové téma </a:t>
            </a:r>
            <a:r>
              <a:rPr lang="cs-CZ" dirty="0"/>
              <a:t>zahrnující obory různých fakult. Zadání takového projektu musí být koncipováno tak, aby řešené téma propojovalo alespoň dvě odlišné disciplíny za účelem komplexního řešení problému. Minimálně 80 %     z požadovaných finančních prostředků na tento projekt musí být rozděleno paritně mezi minimálně dvě fakulty VŠE.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* </a:t>
            </a:r>
            <a:r>
              <a:rPr lang="cs-CZ" sz="1800" i="1" dirty="0"/>
              <a:t>Definice projektů je vždy uvedena ve vyhlášení soutěže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83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Složení týmu</a:t>
            </a:r>
          </a:p>
          <a:p>
            <a:pPr lvl="1" algn="just"/>
            <a:r>
              <a:rPr lang="cs-CZ" b="1" dirty="0"/>
              <a:t>Doktorand-navrhovatel</a:t>
            </a:r>
            <a:r>
              <a:rPr lang="cs-CZ" dirty="0"/>
              <a:t> musí mít v řešitelském týmu svého školitele, </a:t>
            </a:r>
            <a:r>
              <a:rPr lang="cs-CZ" i="1" dirty="0"/>
              <a:t>(odborný garant)</a:t>
            </a:r>
            <a:r>
              <a:rPr lang="cs-CZ" dirty="0"/>
              <a:t> včetně jeho kapacity (hod/rok)</a:t>
            </a:r>
          </a:p>
          <a:p>
            <a:pPr lvl="1" algn="just"/>
            <a:r>
              <a:rPr lang="cs-CZ" b="1" dirty="0"/>
              <a:t>Akademický pracovník-navrhovatel</a:t>
            </a:r>
            <a:r>
              <a:rPr lang="cs-CZ" dirty="0"/>
              <a:t>, musí mít v řešitelském týmu studenty doktorského nebo magisterského studia VŠE</a:t>
            </a:r>
          </a:p>
          <a:p>
            <a:pPr marL="457200" lvl="1" indent="0">
              <a:buNone/>
            </a:pPr>
            <a:endParaRPr lang="cs-CZ" dirty="0"/>
          </a:p>
          <a:p>
            <a:pPr algn="just"/>
            <a:r>
              <a:rPr lang="cs-CZ" sz="2400" b="1" dirty="0"/>
              <a:t>Počet studentů doktorského nebo magisterského studijního programu   v řešitelském týmu je alespoň roven počtu ostatních členů řešitelského týmu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sz="1400" i="1" u="sng" dirty="0"/>
              <a:t>Doporučení pro doktorandy</a:t>
            </a:r>
            <a:r>
              <a:rPr lang="cs-CZ" sz="1400" i="1" dirty="0"/>
              <a:t>: mít v týmu dalšího doktoranda, který by mohl v případě potřeby projekt převzít. </a:t>
            </a:r>
          </a:p>
          <a:p>
            <a:pPr marL="0" indent="0" algn="just">
              <a:buNone/>
            </a:pPr>
            <a:r>
              <a:rPr lang="cs-CZ" sz="1400" i="1" u="sng" dirty="0"/>
              <a:t>Doporučení pro akademické pracovníky:</a:t>
            </a:r>
            <a:r>
              <a:rPr lang="cs-CZ" sz="1400" i="1" dirty="0"/>
              <a:t> v týmu více studentů než akademiků. </a:t>
            </a:r>
          </a:p>
          <a:p>
            <a:pPr marL="0" indent="0" algn="just">
              <a:buNone/>
            </a:pPr>
            <a:endParaRPr lang="cs-CZ" sz="1400" i="1" dirty="0"/>
          </a:p>
          <a:p>
            <a:pPr marL="0" indent="0" algn="just">
              <a:buNone/>
            </a:pPr>
            <a:r>
              <a:rPr lang="cs-CZ" sz="1400" i="1" dirty="0"/>
              <a:t>Nebude-li řešitel moci pokračovat v řešení projektu, stává se řešitelem spoluřešitel splňující podmínky IGS, jinak bude projekt ukončen.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12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r>
              <a:rPr lang="cs-CZ" dirty="0"/>
              <a:t>Z grantových prostředků lze hradit: </a:t>
            </a:r>
          </a:p>
          <a:p>
            <a:pPr algn="just"/>
            <a:r>
              <a:rPr lang="cs-CZ" dirty="0"/>
              <a:t>mzdové a stipendijní náklady </a:t>
            </a:r>
            <a:r>
              <a:rPr lang="cs-CZ" sz="2400" dirty="0"/>
              <a:t>(doporučená hodinová sazba pro výpočet stipendií studentů: DS 200 Kč/hod a MS 150 Kč/hod), </a:t>
            </a:r>
          </a:p>
          <a:p>
            <a:pPr algn="just"/>
            <a:r>
              <a:rPr lang="cs-CZ" dirty="0"/>
              <a:t>sociální a zdravotní pojištění,</a:t>
            </a:r>
          </a:p>
          <a:p>
            <a:pPr algn="just"/>
            <a:r>
              <a:rPr lang="cs-CZ" dirty="0"/>
              <a:t>materiální náklady (materiál, drobný hmotný a nehmotný majetek, knihy, software-materiál aj.),</a:t>
            </a:r>
          </a:p>
          <a:p>
            <a:pPr algn="just"/>
            <a:r>
              <a:rPr lang="cs-CZ" dirty="0"/>
              <a:t>náklady na služby (zakázky, konzultace, poradenství, knižní výpůjčky, publikační a ediční náklady, software-služby, vložné na domácích konferencích aj.),</a:t>
            </a:r>
          </a:p>
          <a:p>
            <a:pPr algn="just"/>
            <a:r>
              <a:rPr lang="cs-CZ" dirty="0"/>
              <a:t>cestovní náklady, pokud přímo souvisejí s řešením projektu,</a:t>
            </a:r>
          </a:p>
          <a:p>
            <a:pPr algn="just"/>
            <a:r>
              <a:rPr lang="cs-CZ" dirty="0"/>
              <a:t>ostatní osobní náklady na základě DPP pro členy řešitelského týmu. </a:t>
            </a:r>
            <a:r>
              <a:rPr lang="cs-CZ" i="1" u="sng" dirty="0"/>
              <a:t>Dohody o provedení práce je možné proplácet jen v případě, že činnost, na kterou je dohoda napsána, nemá řešitel uvedenou ve své pracovní náplni (využívá se proto pouze pro výjimečné situace).</a:t>
            </a:r>
          </a:p>
          <a:p>
            <a:pPr algn="just"/>
            <a:r>
              <a:rPr lang="cs-CZ" dirty="0"/>
              <a:t>režie (15 % z celkové částky určené na projekt).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i="1" dirty="0"/>
              <a:t>Upozornění: </a:t>
            </a:r>
            <a:r>
              <a:rPr lang="cs-CZ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54C86B8C-B0B4-43D4-B48C-9EC845265A50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FE1EABBD-40FD-4B3F-A88F-A396519EC308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213A5797-252C-4D12-A9FF-BF996031D1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43EAF4E3803A4988A3F359D0AF77FE" ma:contentTypeVersion="11" ma:contentTypeDescription="Vytvoří nový dokument" ma:contentTypeScope="" ma:versionID="2936b440098db8868c362aaced74bc3b">
  <xsd:schema xmlns:xsd="http://www.w3.org/2001/XMLSchema" xmlns:xs="http://www.w3.org/2001/XMLSchema" xmlns:p="http://schemas.microsoft.com/office/2006/metadata/properties" xmlns:ns3="5bb92c2a-a9a8-4dc7-91bc-0c873f60d125" targetNamespace="http://schemas.microsoft.com/office/2006/metadata/properties" ma:root="true" ma:fieldsID="d44cb5cdfd5917ab6f48fa067838539a" ns3:_="">
    <xsd:import namespace="5bb92c2a-a9a8-4dc7-91bc-0c873f60d1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92c2a-a9a8-4dc7-91bc-0c873f60d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B41EBD-E33D-4C34-B253-7BDD3ACC75DA}">
  <ds:schemaRefs>
    <ds:schemaRef ds:uri="http://www.w3.org/XML/1998/namespace"/>
    <ds:schemaRef ds:uri="http://schemas.microsoft.com/office/2006/documentManagement/types"/>
    <ds:schemaRef ds:uri="5bb92c2a-a9a8-4dc7-91bc-0c873f60d125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6FFDA3-D7B2-4652-B3A2-CBDEA5371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8E323B-55F9-49E6-A6BD-A5589D79F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92c2a-a9a8-4dc7-91bc-0c873f60d1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VSE_CZ_16_9</Template>
  <TotalTime>360</TotalTime>
  <Words>1187</Words>
  <Application>Microsoft Office PowerPoint</Application>
  <PresentationFormat>Širokoúhlá obrazovka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Úvodní snímek</vt:lpstr>
      <vt:lpstr>Mezititulek / Závěr</vt:lpstr>
      <vt:lpstr>Běžné stránky</vt:lpstr>
      <vt:lpstr>Interní grantová soutěž 2024 </vt:lpstr>
      <vt:lpstr>Organizace IGS 2024</vt:lpstr>
      <vt:lpstr>Zásady IGS (platné pro projekty zahájené od r. 2024) </vt:lpstr>
      <vt:lpstr>IGS 2024</vt:lpstr>
      <vt:lpstr>Kdo může podat přihlášku?</vt:lpstr>
      <vt:lpstr>Typy projektů a doba jejich řešení </vt:lpstr>
      <vt:lpstr>Definice projektů*</vt:lpstr>
      <vt:lpstr>Přihláška</vt:lpstr>
      <vt:lpstr>Přihláška</vt:lpstr>
      <vt:lpstr>Přihláška</vt:lpstr>
      <vt:lpstr>Přihláška</vt:lpstr>
      <vt:lpstr>Přihláška - podání</vt:lpstr>
      <vt:lpstr>Sankce v případě hodnocení projektu „nesplněno“</vt:lpstr>
      <vt:lpstr>Projekty přijaté k financování</vt:lpstr>
      <vt:lpstr>IGS 2024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Soňa Macurová</dc:creator>
  <cp:lastModifiedBy>Soňa Macurová</cp:lastModifiedBy>
  <cp:revision>17</cp:revision>
  <dcterms:created xsi:type="dcterms:W3CDTF">2021-09-13T09:10:47Z</dcterms:created>
  <dcterms:modified xsi:type="dcterms:W3CDTF">2023-10-18T12:32:18Z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0x010100C243EAF4E3803A4988A3F359D0AF77FE</vt:lpwstr>
  </property>
</Properties>
</file>